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C00"/>
    <a:srgbClr val="188D31"/>
    <a:srgbClr val="FF2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63DA7-87AC-4358-AF70-038FFCA92EBA}" v="94" dt="2023-04-18T13:11:06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60" autoAdjust="0"/>
    <p:restoredTop sz="94660"/>
  </p:normalViewPr>
  <p:slideViewPr>
    <p:cSldViewPr snapToGrid="0">
      <p:cViewPr>
        <p:scale>
          <a:sx n="50" d="100"/>
          <a:sy n="50" d="100"/>
        </p:scale>
        <p:origin x="1576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Lethan Abild - DBU Sjælland" userId="bb9cc892-b6ce-474b-8acf-5cdf58b7f3ee" providerId="ADAL" clId="{D8563DA7-87AC-4358-AF70-038FFCA92EBA}"/>
    <pc:docChg chg="undo custSel modSld">
      <pc:chgData name="Sara Lethan Abild - DBU Sjælland" userId="bb9cc892-b6ce-474b-8acf-5cdf58b7f3ee" providerId="ADAL" clId="{D8563DA7-87AC-4358-AF70-038FFCA92EBA}" dt="2023-04-18T13:12:00.680" v="801" actId="14100"/>
      <pc:docMkLst>
        <pc:docMk/>
      </pc:docMkLst>
      <pc:sldChg chg="addSp delSp modSp mod">
        <pc:chgData name="Sara Lethan Abild - DBU Sjælland" userId="bb9cc892-b6ce-474b-8acf-5cdf58b7f3ee" providerId="ADAL" clId="{D8563DA7-87AC-4358-AF70-038FFCA92EBA}" dt="2023-04-18T13:12:00.680" v="801" actId="14100"/>
        <pc:sldMkLst>
          <pc:docMk/>
          <pc:sldMk cId="3754279290" sldId="256"/>
        </pc:sldMkLst>
        <pc:spChg chg="add mod">
          <ac:chgData name="Sara Lethan Abild - DBU Sjælland" userId="bb9cc892-b6ce-474b-8acf-5cdf58b7f3ee" providerId="ADAL" clId="{D8563DA7-87AC-4358-AF70-038FFCA92EBA}" dt="2023-04-18T13:09:34.600" v="754" actId="207"/>
          <ac:spMkLst>
            <pc:docMk/>
            <pc:sldMk cId="3754279290" sldId="256"/>
            <ac:spMk id="2" creationId="{18ED4465-4331-026E-AB95-7003C76F4C55}"/>
          </ac:spMkLst>
        </pc:spChg>
        <pc:spChg chg="mod">
          <ac:chgData name="Sara Lethan Abild - DBU Sjælland" userId="bb9cc892-b6ce-474b-8acf-5cdf58b7f3ee" providerId="ADAL" clId="{D8563DA7-87AC-4358-AF70-038FFCA92EBA}" dt="2023-04-18T13:11:35.835" v="798" actId="13926"/>
          <ac:spMkLst>
            <pc:docMk/>
            <pc:sldMk cId="3754279290" sldId="256"/>
            <ac:spMk id="4" creationId="{00000000-0000-0000-0000-000000000000}"/>
          </ac:spMkLst>
        </pc:spChg>
        <pc:spChg chg="del mod">
          <ac:chgData name="Sara Lethan Abild - DBU Sjælland" userId="bb9cc892-b6ce-474b-8acf-5cdf58b7f3ee" providerId="ADAL" clId="{D8563DA7-87AC-4358-AF70-038FFCA92EBA}" dt="2023-04-18T12:51:13.305" v="215" actId="478"/>
          <ac:spMkLst>
            <pc:docMk/>
            <pc:sldMk cId="3754279290" sldId="256"/>
            <ac:spMk id="6" creationId="{00000000-0000-0000-0000-000000000000}"/>
          </ac:spMkLst>
        </pc:spChg>
        <pc:spChg chg="mod">
          <ac:chgData name="Sara Lethan Abild - DBU Sjælland" userId="bb9cc892-b6ce-474b-8acf-5cdf58b7f3ee" providerId="ADAL" clId="{D8563DA7-87AC-4358-AF70-038FFCA92EBA}" dt="2023-04-18T13:11:35.089" v="796" actId="13926"/>
          <ac:spMkLst>
            <pc:docMk/>
            <pc:sldMk cId="3754279290" sldId="256"/>
            <ac:spMk id="7" creationId="{00000000-0000-0000-0000-000000000000}"/>
          </ac:spMkLst>
        </pc:spChg>
        <pc:spChg chg="mod">
          <ac:chgData name="Sara Lethan Abild - DBU Sjælland" userId="bb9cc892-b6ce-474b-8acf-5cdf58b7f3ee" providerId="ADAL" clId="{D8563DA7-87AC-4358-AF70-038FFCA92EBA}" dt="2023-04-18T13:03:18.781" v="699" actId="1076"/>
          <ac:spMkLst>
            <pc:docMk/>
            <pc:sldMk cId="3754279290" sldId="256"/>
            <ac:spMk id="8" creationId="{00000000-0000-0000-0000-000000000000}"/>
          </ac:spMkLst>
        </pc:spChg>
        <pc:spChg chg="mod">
          <ac:chgData name="Sara Lethan Abild - DBU Sjælland" userId="bb9cc892-b6ce-474b-8acf-5cdf58b7f3ee" providerId="ADAL" clId="{D8563DA7-87AC-4358-AF70-038FFCA92EBA}" dt="2023-04-18T13:00:37.590" v="631" actId="207"/>
          <ac:spMkLst>
            <pc:docMk/>
            <pc:sldMk cId="3754279290" sldId="256"/>
            <ac:spMk id="9" creationId="{00000000-0000-0000-0000-000000000000}"/>
          </ac:spMkLst>
        </pc:spChg>
        <pc:spChg chg="mod">
          <ac:chgData name="Sara Lethan Abild - DBU Sjælland" userId="bb9cc892-b6ce-474b-8acf-5cdf58b7f3ee" providerId="ADAL" clId="{D8563DA7-87AC-4358-AF70-038FFCA92EBA}" dt="2023-04-18T13:04:18.363" v="750" actId="1035"/>
          <ac:spMkLst>
            <pc:docMk/>
            <pc:sldMk cId="3754279290" sldId="256"/>
            <ac:spMk id="12" creationId="{00000000-0000-0000-0000-000000000000}"/>
          </ac:spMkLst>
        </pc:spChg>
        <pc:spChg chg="mod">
          <ac:chgData name="Sara Lethan Abild - DBU Sjælland" userId="bb9cc892-b6ce-474b-8acf-5cdf58b7f3ee" providerId="ADAL" clId="{D8563DA7-87AC-4358-AF70-038FFCA92EBA}" dt="2023-04-18T13:11:35.447" v="797" actId="13926"/>
          <ac:spMkLst>
            <pc:docMk/>
            <pc:sldMk cId="3754279290" sldId="256"/>
            <ac:spMk id="15" creationId="{00000000-0000-0000-0000-000000000000}"/>
          </ac:spMkLst>
        </pc:spChg>
        <pc:spChg chg="add del">
          <ac:chgData name="Sara Lethan Abild - DBU Sjælland" userId="bb9cc892-b6ce-474b-8acf-5cdf58b7f3ee" providerId="ADAL" clId="{D8563DA7-87AC-4358-AF70-038FFCA92EBA}" dt="2023-04-18T12:40:31.453" v="182" actId="22"/>
          <ac:spMkLst>
            <pc:docMk/>
            <pc:sldMk cId="3754279290" sldId="256"/>
            <ac:spMk id="16" creationId="{936BA2BD-26EF-52FF-4EF4-94876DC142D8}"/>
          </ac:spMkLst>
        </pc:spChg>
        <pc:spChg chg="del mod">
          <ac:chgData name="Sara Lethan Abild - DBU Sjælland" userId="bb9cc892-b6ce-474b-8acf-5cdf58b7f3ee" providerId="ADAL" clId="{D8563DA7-87AC-4358-AF70-038FFCA92EBA}" dt="2023-04-18T12:51:24.888" v="216" actId="478"/>
          <ac:spMkLst>
            <pc:docMk/>
            <pc:sldMk cId="3754279290" sldId="256"/>
            <ac:spMk id="17" creationId="{00000000-0000-0000-0000-000000000000}"/>
          </ac:spMkLst>
        </pc:spChg>
        <pc:spChg chg="add mod">
          <ac:chgData name="Sara Lethan Abild - DBU Sjælland" userId="bb9cc892-b6ce-474b-8acf-5cdf58b7f3ee" providerId="ADAL" clId="{D8563DA7-87AC-4358-AF70-038FFCA92EBA}" dt="2023-04-18T13:09:27.177" v="753" actId="207"/>
          <ac:spMkLst>
            <pc:docMk/>
            <pc:sldMk cId="3754279290" sldId="256"/>
            <ac:spMk id="19" creationId="{BC2FB296-E26B-C160-521E-126B044F4959}"/>
          </ac:spMkLst>
        </pc:spChg>
        <pc:spChg chg="mod">
          <ac:chgData name="Sara Lethan Abild - DBU Sjælland" userId="bb9cc892-b6ce-474b-8acf-5cdf58b7f3ee" providerId="ADAL" clId="{D8563DA7-87AC-4358-AF70-038FFCA92EBA}" dt="2023-04-18T13:10:40.222" v="788" actId="1076"/>
          <ac:spMkLst>
            <pc:docMk/>
            <pc:sldMk cId="3754279290" sldId="256"/>
            <ac:spMk id="21" creationId="{00000000-0000-0000-0000-000000000000}"/>
          </ac:spMkLst>
        </pc:spChg>
        <pc:picChg chg="del mod">
          <ac:chgData name="Sara Lethan Abild - DBU Sjælland" userId="bb9cc892-b6ce-474b-8acf-5cdf58b7f3ee" providerId="ADAL" clId="{D8563DA7-87AC-4358-AF70-038FFCA92EBA}" dt="2023-04-18T12:38:26.197" v="166" actId="478"/>
          <ac:picMkLst>
            <pc:docMk/>
            <pc:sldMk cId="3754279290" sldId="256"/>
            <ac:picMk id="3" creationId="{00000000-0000-0000-0000-000000000000}"/>
          </ac:picMkLst>
        </pc:picChg>
        <pc:picChg chg="del">
          <ac:chgData name="Sara Lethan Abild - DBU Sjælland" userId="bb9cc892-b6ce-474b-8acf-5cdf58b7f3ee" providerId="ADAL" clId="{D8563DA7-87AC-4358-AF70-038FFCA92EBA}" dt="2023-04-18T11:56:59.259" v="0" actId="478"/>
          <ac:picMkLst>
            <pc:docMk/>
            <pc:sldMk cId="3754279290" sldId="256"/>
            <ac:picMk id="5" creationId="{00000000-0000-0000-0000-000000000000}"/>
          </ac:picMkLst>
        </pc:picChg>
        <pc:picChg chg="add mod modCrop">
          <ac:chgData name="Sara Lethan Abild - DBU Sjælland" userId="bb9cc892-b6ce-474b-8acf-5cdf58b7f3ee" providerId="ADAL" clId="{D8563DA7-87AC-4358-AF70-038FFCA92EBA}" dt="2023-04-18T13:12:00.680" v="801" actId="14100"/>
          <ac:picMkLst>
            <pc:docMk/>
            <pc:sldMk cId="3754279290" sldId="256"/>
            <ac:picMk id="11" creationId="{F24690A7-B23C-5093-BECC-E9B400517F83}"/>
          </ac:picMkLst>
        </pc:picChg>
        <pc:picChg chg="del mod">
          <ac:chgData name="Sara Lethan Abild - DBU Sjælland" userId="bb9cc892-b6ce-474b-8acf-5cdf58b7f3ee" providerId="ADAL" clId="{D8563DA7-87AC-4358-AF70-038FFCA92EBA}" dt="2023-04-18T12:51:38.728" v="219" actId="478"/>
          <ac:picMkLst>
            <pc:docMk/>
            <pc:sldMk cId="3754279290" sldId="256"/>
            <ac:picMk id="14" creationId="{00000000-0000-0000-0000-000000000000}"/>
          </ac:picMkLst>
        </pc:picChg>
        <pc:picChg chg="del mod">
          <ac:chgData name="Sara Lethan Abild - DBU Sjælland" userId="bb9cc892-b6ce-474b-8acf-5cdf58b7f3ee" providerId="ADAL" clId="{D8563DA7-87AC-4358-AF70-038FFCA92EBA}" dt="2023-04-18T12:39:44.063" v="174" actId="478"/>
          <ac:picMkLst>
            <pc:docMk/>
            <pc:sldMk cId="3754279290" sldId="256"/>
            <ac:picMk id="18" creationId="{00000000-0000-0000-0000-000000000000}"/>
          </ac:picMkLst>
        </pc:picChg>
        <pc:picChg chg="del mod">
          <ac:chgData name="Sara Lethan Abild - DBU Sjælland" userId="bb9cc892-b6ce-474b-8acf-5cdf58b7f3ee" providerId="ADAL" clId="{D8563DA7-87AC-4358-AF70-038FFCA92EBA}" dt="2023-04-18T12:51:39.738" v="220" actId="478"/>
          <ac:picMkLst>
            <pc:docMk/>
            <pc:sldMk cId="3754279290" sldId="256"/>
            <ac:picMk id="20" creationId="{00000000-0000-0000-0000-000000000000}"/>
          </ac:picMkLst>
        </pc:picChg>
        <pc:picChg chg="del mod">
          <ac:chgData name="Sara Lethan Abild - DBU Sjælland" userId="bb9cc892-b6ce-474b-8acf-5cdf58b7f3ee" providerId="ADAL" clId="{D8563DA7-87AC-4358-AF70-038FFCA92EBA}" dt="2023-04-18T12:51:37.620" v="218" actId="478"/>
          <ac:picMkLst>
            <pc:docMk/>
            <pc:sldMk cId="3754279290" sldId="256"/>
            <ac:picMk id="1029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519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727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520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335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563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034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550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711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8345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695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172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11A9B-FFF3-48FB-9864-9C0C82CB4A85}" type="datetimeFigureOut">
              <a:rPr lang="da-DK" smtClean="0"/>
              <a:t>18-04-2023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549C3-CA38-4188-A3E1-00E51DFC64C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113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8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654691" y="126918"/>
            <a:ext cx="6935788" cy="108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6000" b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Navn på klub</a:t>
            </a:r>
            <a:endParaRPr kumimoji="0" lang="da-DK" sz="18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ontserrat Light" panose="00000400000000000000" pitchFamily="50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3312722"/>
            <a:ext cx="11902186" cy="517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H</a:t>
            </a:r>
            <a:r>
              <a:rPr lang="da-DK" sz="2000" b="1" dirty="0">
                <a:solidFill>
                  <a:schemeClr val="bg1"/>
                </a:solidFill>
                <a:latin typeface="Montserrat Light" panose="00000400000000000000" pitchFamily="50" charset="0"/>
              </a:rPr>
              <a:t>IGH FIVE FRA</a:t>
            </a:r>
            <a:r>
              <a:rPr kumimoji="0" lang="da-DK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 NAVN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TELEFON, MAIL PÅ AMBASSADØR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ontserrat Light" panose="00000400000000000000" pitchFamily="50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596024" y="1189107"/>
            <a:ext cx="9053119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Har du lyst til at spille fodbold?</a:t>
            </a:r>
            <a:endParaRPr kumimoji="0" lang="da-DK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ontserrat Light" panose="00000400000000000000" pitchFamily="50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160060" y="5031118"/>
            <a:ext cx="496252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Er du en frisk pige mellem 7 og 10 år?</a:t>
            </a:r>
            <a:endParaRPr kumimoji="0" lang="da-DK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ontserrat Light" panose="00000400000000000000" pitchFamily="50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26033" y="1725149"/>
            <a:ext cx="11615854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2400" b="1" dirty="0">
                <a:solidFill>
                  <a:schemeClr val="bg1"/>
                </a:solidFill>
                <a:latin typeface="Montserrat Light" panose="00000400000000000000" pitchFamily="50" charset="0"/>
              </a:rPr>
              <a:t>Så kom ned i klubben, hvor jeg tager imod dig</a:t>
            </a:r>
            <a:endParaRPr kumimoji="0" lang="da-DK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ontserrat Light" panose="00000400000000000000" pitchFamily="50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50114" y="2375127"/>
            <a:ext cx="11891772" cy="823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2400" b="1" dirty="0">
                <a:solidFill>
                  <a:schemeClr val="bg1"/>
                </a:solidFill>
                <a:latin typeface="Montserrat Light" panose="00000400000000000000" pitchFamily="50" charset="0"/>
              </a:rPr>
              <a:t>Onsdag den 18/8, 25/8 og 1/9 kl. 16:30-18.00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a-DK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Jeg glæder mig til </a:t>
            </a:r>
            <a:r>
              <a:rPr lang="da-DK" sz="2400" b="1" dirty="0">
                <a:solidFill>
                  <a:schemeClr val="bg1"/>
                </a:solidFill>
                <a:latin typeface="Montserrat Light" panose="00000400000000000000" pitchFamily="50" charset="0"/>
              </a:rPr>
              <a:t>at se dig!</a:t>
            </a:r>
            <a:endParaRPr kumimoji="0" lang="da-DK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ontserrat Light" panose="00000400000000000000" pitchFamily="50" charset="0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176697" y="3972597"/>
            <a:ext cx="11891772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2000" b="1" dirty="0">
                <a:solidFill>
                  <a:schemeClr val="bg1"/>
                </a:solidFill>
                <a:latin typeface="Montserrat Light" panose="00000400000000000000" pitchFamily="50" charset="0"/>
              </a:rPr>
              <a:t>Adresse</a:t>
            </a:r>
            <a:r>
              <a:rPr kumimoji="0" lang="da-DK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 Light" panose="00000400000000000000" pitchFamily="50" charset="0"/>
              </a:rPr>
              <a:t>: </a:t>
            </a:r>
            <a:endParaRPr kumimoji="0" lang="da-DK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ontserrat Light" panose="00000400000000000000" pitchFamily="50" charset="0"/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8ED4465-4331-026E-AB95-7003C76F4C55}"/>
              </a:ext>
            </a:extLst>
          </p:cNvPr>
          <p:cNvSpPr txBox="1"/>
          <p:nvPr/>
        </p:nvSpPr>
        <p:spPr>
          <a:xfrm>
            <a:off x="10544900" y="348265"/>
            <a:ext cx="1220206" cy="646331"/>
          </a:xfrm>
          <a:prstGeom prst="rect">
            <a:avLst/>
          </a:prstGeom>
          <a:solidFill>
            <a:srgbClr val="035C00"/>
          </a:solidFill>
        </p:spPr>
        <p:txBody>
          <a:bodyPr wrap="none" rtlCol="0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  <a:latin typeface="Montserrat Light" panose="00000400000000000000" pitchFamily="50" charset="0"/>
              </a:rPr>
              <a:t>Indsæt</a:t>
            </a:r>
          </a:p>
          <a:p>
            <a:pPr algn="ctr"/>
            <a:r>
              <a:rPr lang="da-DK" dirty="0">
                <a:solidFill>
                  <a:schemeClr val="bg1"/>
                </a:solidFill>
                <a:latin typeface="Montserrat Light" panose="00000400000000000000" pitchFamily="50" charset="0"/>
              </a:rPr>
              <a:t>Klublogo</a:t>
            </a:r>
          </a:p>
        </p:txBody>
      </p:sp>
      <p:pic>
        <p:nvPicPr>
          <p:cNvPr id="11" name="Billede 10" descr="Et billede, der indeholder tekst&#10;&#10;Automatisk genereret beskrivelse">
            <a:extLst>
              <a:ext uri="{FF2B5EF4-FFF2-40B4-BE49-F238E27FC236}">
                <a16:creationId xmlns:a16="http://schemas.microsoft.com/office/drawing/2014/main" id="{F24690A7-B23C-5093-BECC-E9B400517F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9" b="17110"/>
          <a:stretch/>
        </p:blipFill>
        <p:spPr>
          <a:xfrm>
            <a:off x="3469" y="4527498"/>
            <a:ext cx="12188531" cy="2330502"/>
          </a:xfrm>
          <a:prstGeom prst="rect">
            <a:avLst/>
          </a:prstGeom>
        </p:spPr>
      </p:pic>
      <p:sp>
        <p:nvSpPr>
          <p:cNvPr id="19" name="Tekstfelt 18">
            <a:extLst>
              <a:ext uri="{FF2B5EF4-FFF2-40B4-BE49-F238E27FC236}">
                <a16:creationId xmlns:a16="http://schemas.microsoft.com/office/drawing/2014/main" id="{BC2FB296-E26B-C160-521E-126B044F4959}"/>
              </a:ext>
            </a:extLst>
          </p:cNvPr>
          <p:cNvSpPr txBox="1"/>
          <p:nvPr/>
        </p:nvSpPr>
        <p:spPr>
          <a:xfrm>
            <a:off x="426032" y="348265"/>
            <a:ext cx="1220206" cy="646331"/>
          </a:xfrm>
          <a:prstGeom prst="rect">
            <a:avLst/>
          </a:prstGeom>
          <a:solidFill>
            <a:srgbClr val="035C00"/>
          </a:solidFill>
        </p:spPr>
        <p:txBody>
          <a:bodyPr wrap="none" rtlCol="0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  <a:latin typeface="Montserrat Light" panose="00000400000000000000" pitchFamily="50" charset="0"/>
              </a:rPr>
              <a:t>Indsæt</a:t>
            </a:r>
          </a:p>
          <a:p>
            <a:pPr algn="ctr"/>
            <a:r>
              <a:rPr lang="da-DK" dirty="0">
                <a:solidFill>
                  <a:schemeClr val="bg1"/>
                </a:solidFill>
                <a:latin typeface="Montserrat Light" panose="00000400000000000000" pitchFamily="50" charset="0"/>
              </a:rPr>
              <a:t>Klublogo</a:t>
            </a:r>
          </a:p>
        </p:txBody>
      </p:sp>
    </p:spTree>
    <p:extLst>
      <p:ext uri="{BB962C8B-B14F-4D97-AF65-F5344CB8AC3E}">
        <p14:creationId xmlns:p14="http://schemas.microsoft.com/office/powerpoint/2010/main" val="3754279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rtuna flyer skabelon" id="{A8ADD91D-ED00-8E42-B134-7C63AAD4DCFC}" vid="{C9DCE0AE-76B2-CF48-90EA-D2EB301C72E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EB009A3BDBC634AA9F903F354AFF405" ma:contentTypeVersion="14" ma:contentTypeDescription="Opret et nyt dokument." ma:contentTypeScope="" ma:versionID="3a7126024c8268b758e037f06ab97712">
  <xsd:schema xmlns:xsd="http://www.w3.org/2001/XMLSchema" xmlns:xs="http://www.w3.org/2001/XMLSchema" xmlns:p="http://schemas.microsoft.com/office/2006/metadata/properties" xmlns:ns2="c4044c43-1a58-4f79-9365-3cc443625890" xmlns:ns3="f1b5748e-533e-41ad-b3d7-6faaa83d3585" xmlns:ns4="ccda8ddb-cae7-47fd-a2d4-af7a6bf1ccf1" targetNamespace="http://schemas.microsoft.com/office/2006/metadata/properties" ma:root="true" ma:fieldsID="0fe333d4877596f17d606f496e6d432a" ns2:_="" ns3:_="" ns4:_="">
    <xsd:import namespace="c4044c43-1a58-4f79-9365-3cc443625890"/>
    <xsd:import namespace="f1b5748e-533e-41ad-b3d7-6faaa83d3585"/>
    <xsd:import namespace="ccda8ddb-cae7-47fd-a2d4-af7a6bf1cc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4:SharedWithUsers" minOccurs="0"/>
                <xsd:element ref="ns4:SharedWithDetail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044c43-1a58-4f79-9365-3cc4436258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ledmærker" ma:readOnly="false" ma:fieldId="{5cf76f15-5ced-4ddc-b409-7134ff3c332f}" ma:taxonomyMulti="true" ma:sspId="65f4492f-fb79-4ff7-84ed-df0ab84bd9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5748e-533e-41ad-b3d7-6faaa83d358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6ddb257-279e-445b-a260-145ab5b818d8}" ma:internalName="TaxCatchAll" ma:showField="CatchAllData" ma:web="ccda8ddb-cae7-47fd-a2d4-af7a6bf1cc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da8ddb-cae7-47fd-a2d4-af7a6bf1ccf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b5748e-533e-41ad-b3d7-6faaa83d3585" xsi:nil="true"/>
    <lcf76f155ced4ddcb4097134ff3c332f xmlns="c4044c43-1a58-4f79-9365-3cc4436258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548D9B-2F3B-461C-A9D8-782F6AE9FFCB}"/>
</file>

<file path=customXml/itemProps2.xml><?xml version="1.0" encoding="utf-8"?>
<ds:datastoreItem xmlns:ds="http://schemas.openxmlformats.org/officeDocument/2006/customXml" ds:itemID="{473E6412-7694-4F78-A5DB-187D31D4A655}"/>
</file>

<file path=customXml/itemProps3.xml><?xml version="1.0" encoding="utf-8"?>
<ds:datastoreItem xmlns:ds="http://schemas.openxmlformats.org/officeDocument/2006/customXml" ds:itemID="{E24A4343-F7CC-4BEC-87BB-06283F5E20C1}"/>
</file>

<file path=docProps/app.xml><?xml version="1.0" encoding="utf-8"?>
<Properties xmlns="http://schemas.openxmlformats.org/officeDocument/2006/extended-properties" xmlns:vt="http://schemas.openxmlformats.org/officeDocument/2006/docPropsVTypes">
  <Template>Fortuna flyer skabelon</Template>
  <TotalTime>75</TotalTime>
  <Words>66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Sara Lethan Abild - DBU Sjælland</dc:creator>
  <cp:lastModifiedBy>Sara Lethan Abild - DBU Sjælland</cp:lastModifiedBy>
  <cp:revision>1</cp:revision>
  <dcterms:created xsi:type="dcterms:W3CDTF">2023-04-18T11:56:24Z</dcterms:created>
  <dcterms:modified xsi:type="dcterms:W3CDTF">2023-04-18T13:12:04Z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0x010100EEB009A3BDBC634AA9F903F354AFF405</vt:lpwstr>
  </property>
</Properties>
</file>