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5143500" type="screen16x9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AD8D3"/>
    <a:srgbClr val="CFCEC9"/>
    <a:srgbClr val="91131E"/>
    <a:srgbClr val="000100"/>
    <a:srgbClr val="AD1221"/>
    <a:srgbClr val="141313"/>
    <a:srgbClr val="1D1D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sfarv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9918" autoAdjust="0"/>
  </p:normalViewPr>
  <p:slideViewPr>
    <p:cSldViewPr snapToGrid="0" snapToObjects="1">
      <p:cViewPr varScale="1">
        <p:scale>
          <a:sx n="89" d="100"/>
          <a:sy n="89" d="100"/>
        </p:scale>
        <p:origin x="644" y="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C9C85-F2DA-46E1-8D68-DDC4673F6EDE}" type="datetimeFigureOut">
              <a:rPr lang="da-DK" smtClean="0"/>
              <a:t>27-02-2019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6D6E2-00D1-4D23-8260-0D86BBE99F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1697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FEA81-65DD-4A3B-A7FE-B54D3B5BF37F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308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71753" y="876148"/>
            <a:ext cx="7405016" cy="651566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871753" y="1527715"/>
            <a:ext cx="6033416" cy="1314450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0717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56832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52755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214891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35844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78924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64484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829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829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26718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404132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53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2290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3575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34078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39690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25603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382195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70620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-1" y="4535617"/>
            <a:ext cx="9144001" cy="607883"/>
          </a:xfrm>
          <a:prstGeom prst="rect">
            <a:avLst/>
          </a:prstGeom>
          <a:gradFill flip="none" rotWithShape="1">
            <a:gsLst>
              <a:gs pos="0">
                <a:srgbClr val="AD1221"/>
              </a:gs>
              <a:gs pos="100000">
                <a:srgbClr val="91131E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13" name="Billede 12" descr="DBU-hvid-streg.eps"/>
          <p:cNvPicPr>
            <a:picLocks noChangeAspect="1"/>
          </p:cNvPicPr>
          <p:nvPr userDrawn="1"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78019"/>
            <a:ext cx="4711348" cy="4699451"/>
          </a:xfrm>
          <a:prstGeom prst="rect">
            <a:avLst/>
          </a:prstGeom>
        </p:spPr>
      </p:pic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21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cxnSp>
        <p:nvCxnSpPr>
          <p:cNvPr id="10" name="Lige forbindelse 9"/>
          <p:cNvCxnSpPr/>
          <p:nvPr userDrawn="1"/>
        </p:nvCxnSpPr>
        <p:spPr>
          <a:xfrm>
            <a:off x="-1" y="4535617"/>
            <a:ext cx="9144001" cy="0"/>
          </a:xfrm>
          <a:prstGeom prst="line">
            <a:avLst/>
          </a:prstGeom>
          <a:ln w="635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Billede 10" descr="DBU-fv-rund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4146" y="4611205"/>
            <a:ext cx="465308" cy="465308"/>
          </a:xfrm>
          <a:prstGeom prst="rect">
            <a:avLst/>
          </a:prstGeom>
        </p:spPr>
      </p:pic>
      <p:sp>
        <p:nvSpPr>
          <p:cNvPr id="14" name="Tekstfelt 13"/>
          <p:cNvSpPr txBox="1"/>
          <p:nvPr userDrawn="1"/>
        </p:nvSpPr>
        <p:spPr>
          <a:xfrm>
            <a:off x="6044674" y="4737747"/>
            <a:ext cx="23875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tabLst/>
            </a:pPr>
            <a:r>
              <a:rPr lang="da-DK" sz="900" b="0" i="0" kern="0" cap="small" spc="90" dirty="0">
                <a:solidFill>
                  <a:schemeClr val="bg1"/>
                </a:solidFill>
                <a:latin typeface="Montserrat"/>
                <a:cs typeface="Montserrat"/>
              </a:rPr>
              <a:t>EN DEL AF NOGET STØRRE</a:t>
            </a:r>
          </a:p>
        </p:txBody>
      </p:sp>
      <p:sp>
        <p:nvSpPr>
          <p:cNvPr id="15" name="Tekstfelt 14"/>
          <p:cNvSpPr txBox="1"/>
          <p:nvPr userDrawn="1"/>
        </p:nvSpPr>
        <p:spPr>
          <a:xfrm>
            <a:off x="457200" y="4744649"/>
            <a:ext cx="35622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a-DK" sz="900" b="0" i="0" kern="900" spc="60" dirty="0">
                <a:solidFill>
                  <a:schemeClr val="bg1"/>
                </a:solidFill>
                <a:latin typeface="Montserrat Semi Bold"/>
                <a:cs typeface="Montserrat Semi Bold"/>
              </a:rPr>
              <a:t>Dansk Boldspil-Union  </a:t>
            </a:r>
            <a:r>
              <a:rPr lang="da-DK" sz="900" b="0" i="0" kern="900" spc="40" dirty="0">
                <a:solidFill>
                  <a:schemeClr val="bg1"/>
                </a:solidFill>
                <a:latin typeface="Montserrat Light"/>
                <a:cs typeface="Montserrat Light"/>
              </a:rPr>
              <a:t>/ </a:t>
            </a:r>
            <a:r>
              <a:rPr lang="da-DK" sz="900" b="0" i="0" kern="900" spc="40">
                <a:solidFill>
                  <a:schemeClr val="bg1"/>
                </a:solidFill>
                <a:latin typeface="Montserrat Light"/>
                <a:cs typeface="Montserrat Light"/>
              </a:rPr>
              <a:t>DBU Direktionssekretariatet</a:t>
            </a:r>
            <a:endParaRPr lang="da-DK" sz="900" b="0" i="0" kern="900" spc="40" dirty="0">
              <a:solidFill>
                <a:schemeClr val="bg1"/>
              </a:solidFill>
              <a:latin typeface="Montserrat Light"/>
              <a:cs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291377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100" b="0" i="0" kern="1200" cap="all" spc="120">
          <a:solidFill>
            <a:schemeClr val="tx1">
              <a:lumMod val="75000"/>
              <a:lumOff val="25000"/>
            </a:schemeClr>
          </a:solidFill>
          <a:latin typeface="Montserrat"/>
          <a:ea typeface="+mj-ea"/>
          <a:cs typeface="Montserra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b="0" i="0" kern="1200" spc="30">
          <a:solidFill>
            <a:schemeClr val="tx1">
              <a:lumMod val="75000"/>
              <a:lumOff val="25000"/>
            </a:schemeClr>
          </a:solidFill>
          <a:latin typeface="Montserrat Light"/>
          <a:ea typeface="+mn-ea"/>
          <a:cs typeface="Montserrat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b="0" i="0" kern="1200" spc="30">
          <a:solidFill>
            <a:schemeClr val="tx1">
              <a:lumMod val="75000"/>
              <a:lumOff val="25000"/>
            </a:schemeClr>
          </a:solidFill>
          <a:latin typeface="Montserrat Light"/>
          <a:ea typeface="+mn-ea"/>
          <a:cs typeface="Montserrat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i="0" kern="1200" spc="30">
          <a:solidFill>
            <a:schemeClr val="tx1">
              <a:lumMod val="75000"/>
              <a:lumOff val="25000"/>
            </a:schemeClr>
          </a:solidFill>
          <a:latin typeface="Montserrat Light"/>
          <a:ea typeface="+mn-ea"/>
          <a:cs typeface="Montserrat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b="0" i="0" kern="1200" spc="30">
          <a:solidFill>
            <a:schemeClr val="tx1">
              <a:lumMod val="75000"/>
              <a:lumOff val="25000"/>
            </a:schemeClr>
          </a:solidFill>
          <a:latin typeface="Montserrat Light"/>
          <a:ea typeface="+mn-ea"/>
          <a:cs typeface="Montserrat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 spc="30">
          <a:solidFill>
            <a:schemeClr val="tx1">
              <a:lumMod val="75000"/>
              <a:lumOff val="25000"/>
            </a:schemeClr>
          </a:solidFill>
          <a:latin typeface="Montserrat Light"/>
          <a:ea typeface="+mn-ea"/>
          <a:cs typeface="Montserrat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Dansk Boldspil-Union – IT leveregler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Aktivér din pauseskærm, når du forlader din arbejdsstation. </a:t>
            </a:r>
          </a:p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Læg fysiske personoplysninger i aflåst skab eller skuffe, når du forlader din arbejdsstation. </a:t>
            </a:r>
          </a:p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Undlad at gemme personoplysninger på USB-nøgle el.lign. </a:t>
            </a:r>
          </a:p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Personoplysninger, der elektronisk sendes til eksterne skal være krypteret eller sikret på tilsvarende måde. </a:t>
            </a:r>
          </a:p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Papir eller andet fysisk materiale med personoplysninger skal altid bortskaffes ved makulering. </a:t>
            </a:r>
          </a:p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Vær bevidst om kun at behandle persondata, hvor der er et sagligt og konkret formål til behandlingen og undgå, at personoplysninger senere bruges til et andet formål. </a:t>
            </a:r>
          </a:p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Videregiv ikke personoplysninger uden at være sikker på, at oplysningerne må videregives. Overvej altid, inden du videresender personoplysninger i en fil eller som et fysisk dokument, om samme formål kan nås ved at anonymisere oplysningerne. </a:t>
            </a:r>
          </a:p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Opbevar kun personoplysninger i it-systemer beregnet hertil. </a:t>
            </a:r>
          </a:p>
          <a:p>
            <a:pPr lvl="0">
              <a:lnSpc>
                <a:spcPct val="120000"/>
              </a:lnSpc>
              <a:buFont typeface="+mj-lt"/>
              <a:buAutoNum type="arabicPeriod"/>
            </a:pPr>
            <a:r>
              <a:rPr lang="da-DK" dirty="0"/>
              <a:t>Kontakt din leder, hvis du konstaterer noget, du vurderer kan udgøre en risiko for sikkerheden for behandling af personoplysninger.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5925781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1D1D1C"/>
            </a:gs>
            <a:gs pos="100000">
              <a:srgbClr val="141313"/>
            </a:gs>
          </a:gsLst>
          <a:path path="circle">
            <a:fillToRect l="100000" t="100000"/>
          </a:path>
          <a:tileRect r="-100000" b="-10000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æsentation1" id="{C52EF69F-7AB2-4FE4-9E4A-BE3CE96663F8}" vid="{A45EFA54-1681-4C4A-9CF3-B52C8CC525DF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DBUDirektionssekretariatet_Hvid</Template>
  <TotalTime>3</TotalTime>
  <Words>170</Words>
  <Application>Microsoft Office PowerPoint</Application>
  <PresentationFormat>Skærmshow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Montserrat</vt:lpstr>
      <vt:lpstr>Montserrat Light</vt:lpstr>
      <vt:lpstr>Montserrat Semi Bold</vt:lpstr>
      <vt:lpstr>Kontortema</vt:lpstr>
      <vt:lpstr>Dansk Boldspil-Union – IT leveregler</vt:lpstr>
    </vt:vector>
  </TitlesOfParts>
  <Company>DBU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Dansk Boldspil-Union – IT leveregler</dc:title>
  <dc:creator>Tanja Koch Rasmussen - DBU</dc:creator>
  <cp:lastModifiedBy>Tanja Koch Rasmussen</cp:lastModifiedBy>
  <cp:revision>1</cp:revision>
  <cp:lastPrinted>2012-09-26T10:18:05Z</cp:lastPrinted>
  <dcterms:created xsi:type="dcterms:W3CDTF">2018-04-30T07:39:49Z</dcterms:created>
  <dcterms:modified xsi:type="dcterms:W3CDTF">2019-02-27T12:16:37Z</dcterms:modified>
</cp:coreProperties>
</file>